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3/12/2021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3/12/2021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3/12/2021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145/1279540.1279553" TargetMode="External"/><Relationship Id="rId7" Type="http://schemas.openxmlformats.org/officeDocument/2006/relationships/hyperlink" Target="https://en.wikipedia.org/wiki/Special:BookSources/9780321384010" TargetMode="External"/><Relationship Id="rId2" Type="http://schemas.openxmlformats.org/officeDocument/2006/relationships/hyperlink" Target="https://en.wikipedia.org/wiki/Digital_object_identifier" TargetMode="External"/><Relationship Id="rId1" Type="http://schemas.openxmlformats.org/officeDocument/2006/relationships/slideLayout" Target="../slideLayouts/slideLayout2.xml"/><Relationship Id="rId6" Type="http://schemas.openxmlformats.org/officeDocument/2006/relationships/hyperlink" Target="https://en.wikipedia.org/wiki/Adam_Greenfield" TargetMode="External"/><Relationship Id="rId5" Type="http://schemas.openxmlformats.org/officeDocument/2006/relationships/hyperlink" Target="https://en.wikipedia.org/wiki/Special:BookSources/9783540002185" TargetMode="External"/><Relationship Id="rId4" Type="http://schemas.openxmlformats.org/officeDocument/2006/relationships/hyperlink" Target="https://en.wikipedia.org/wiki/International_Standard_Book_Number"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hatis.techtarget.com/definition/microprocessor-logic-ch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:Mobile Computing</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Pervasive Computing</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 ROHIT				210617104045</a:t>
            </a:r>
          </a:p>
          <a:p>
            <a:pPr algn="l"/>
            <a:r>
              <a:rPr lang="en-US" sz="2000" b="1" dirty="0">
                <a:solidFill>
                  <a:schemeClr val="tx1"/>
                </a:solidFill>
                <a:latin typeface="Palatino Linotype" pitchFamily="18" charset="0"/>
              </a:rPr>
              <a:t>	2. SHYAM				210617104052</a:t>
            </a:r>
          </a:p>
          <a:p>
            <a:pPr algn="l"/>
            <a:r>
              <a:rPr lang="en-US" sz="2000" b="1" dirty="0">
                <a:solidFill>
                  <a:schemeClr val="tx1"/>
                </a:solidFill>
                <a:latin typeface="Palatino Linotype" pitchFamily="18" charset="0"/>
              </a:rPr>
              <a:t>	3. NAVEEN B				210617104035</a:t>
            </a:r>
          </a:p>
          <a:p>
            <a:pPr algn="l"/>
            <a:r>
              <a:rPr lang="en-US" sz="2000" b="1" dirty="0">
                <a:solidFill>
                  <a:schemeClr val="tx1"/>
                </a:solidFill>
                <a:latin typeface="Palatino Linotype" pitchFamily="18" charset="0"/>
              </a:rPr>
              <a:t>	4. POOVARASAN			210617104041</a:t>
            </a:r>
          </a:p>
          <a:p>
            <a:pPr algn="l"/>
            <a:r>
              <a:rPr lang="en-US" sz="2000" b="1" dirty="0">
                <a:solidFill>
                  <a:schemeClr val="tx1"/>
                </a:solidFill>
                <a:latin typeface="Palatino Linotype" pitchFamily="18" charset="0"/>
              </a:rPr>
              <a:t>              5. VASANTH KUMAR K		210617104055</a:t>
            </a:r>
          </a:p>
          <a:p>
            <a:pPr algn="l"/>
            <a:r>
              <a:rPr lang="en-US" sz="2000" b="1" dirty="0">
                <a:solidFill>
                  <a:schemeClr val="tx1"/>
                </a:solidFill>
                <a:latin typeface="Palatino Linotype" pitchFamily="18" charset="0"/>
              </a:rPr>
              <a:t>              </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pic>
        <p:nvPicPr>
          <p:cNvPr id="9" name="Picture 2" descr="Pervasive Compu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7471954" cy="5141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pic>
        <p:nvPicPr>
          <p:cNvPr id="9" name="Picture 2" descr="FUTURE ASPECTS Cell phones will ask the          Cars will use the Internet to    landline phone what its          fi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09600"/>
            <a:ext cx="7172598" cy="56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r>
              <a:rPr lang="en-US" sz="2000" i="1" dirty="0" err="1"/>
              <a:t>Nieuwdorp</a:t>
            </a:r>
            <a:r>
              <a:rPr lang="en-US" sz="2000" i="1" dirty="0"/>
              <a:t>, E. (2007). "The pervasive discourse". Computers in Entertainment. </a:t>
            </a:r>
            <a:r>
              <a:rPr lang="en-US" sz="2000" b="1" i="1" dirty="0"/>
              <a:t>5</a:t>
            </a:r>
            <a:r>
              <a:rPr lang="en-US" sz="2000" i="1" dirty="0"/>
              <a:t> (2): 13. </a:t>
            </a:r>
            <a:r>
              <a:rPr lang="en-US" sz="2000" i="1" dirty="0">
                <a:hlinkClick r:id="rId2" tooltip="Digital object identifier"/>
              </a:rPr>
              <a:t>doi</a:t>
            </a:r>
            <a:r>
              <a:rPr lang="en-US" sz="2000" i="1" dirty="0"/>
              <a:t>:</a:t>
            </a:r>
            <a:r>
              <a:rPr lang="en-US" sz="2000" i="1" dirty="0">
                <a:hlinkClick r:id="rId3"/>
              </a:rPr>
              <a:t>10.1145/1279540.1279553</a:t>
            </a:r>
            <a:r>
              <a:rPr lang="en-US" sz="2000" i="1" dirty="0"/>
              <a:t>.</a:t>
            </a:r>
            <a:endParaRPr lang="en-US" sz="2000" dirty="0"/>
          </a:p>
          <a:p>
            <a:r>
              <a:rPr lang="en-US" sz="2000" dirty="0"/>
              <a:t> </a:t>
            </a:r>
            <a:r>
              <a:rPr lang="en-US" sz="2000" i="1" dirty="0" err="1"/>
              <a:t>Hansmann</a:t>
            </a:r>
            <a:r>
              <a:rPr lang="en-US" sz="2000" i="1" dirty="0"/>
              <a:t>, </a:t>
            </a:r>
            <a:r>
              <a:rPr lang="en-US" sz="2000" i="1" dirty="0" err="1"/>
              <a:t>Uwe</a:t>
            </a:r>
            <a:r>
              <a:rPr lang="en-US" sz="2000" i="1" dirty="0"/>
              <a:t> (2003). Pervasive Computing: The Mobile World. Springer. </a:t>
            </a:r>
            <a:r>
              <a:rPr lang="en-US" sz="2000" i="1" dirty="0">
                <a:hlinkClick r:id="rId4" tooltip="International Standard Book Number"/>
              </a:rPr>
              <a:t>ISBN</a:t>
            </a:r>
            <a:r>
              <a:rPr lang="en-US" sz="2000" i="1" dirty="0"/>
              <a:t> </a:t>
            </a:r>
            <a:r>
              <a:rPr lang="en-US" sz="2000" i="1" dirty="0">
                <a:hlinkClick r:id="rId5" tooltip="Special:BookSources/9783540002185"/>
              </a:rPr>
              <a:t>9783540002185</a:t>
            </a:r>
            <a:r>
              <a:rPr lang="en-US" sz="2000" i="1" dirty="0"/>
              <a:t>.</a:t>
            </a:r>
            <a:endParaRPr lang="en-US" sz="2000" dirty="0"/>
          </a:p>
          <a:p>
            <a:r>
              <a:rPr lang="en-US" sz="2000" dirty="0"/>
              <a:t> </a:t>
            </a:r>
            <a:r>
              <a:rPr lang="en-US" sz="2000" i="1" dirty="0">
                <a:hlinkClick r:id="rId6" tooltip="Adam Greenfield"/>
              </a:rPr>
              <a:t>Greenfield, Adam</a:t>
            </a:r>
            <a:r>
              <a:rPr lang="en-US" sz="2000" i="1" dirty="0"/>
              <a:t> (2006). </a:t>
            </a:r>
            <a:r>
              <a:rPr lang="en-US" sz="2000" i="1" dirty="0" err="1"/>
              <a:t>Everyware</a:t>
            </a:r>
            <a:r>
              <a:rPr lang="en-US" sz="2000" i="1" dirty="0"/>
              <a:t>: The Dawning Age of Ubiquitous Computing. New Riders. pp. 11–12. </a:t>
            </a:r>
            <a:r>
              <a:rPr lang="en-US" sz="2000" i="1" dirty="0">
                <a:hlinkClick r:id="rId4" tooltip="International Standard Book Number"/>
              </a:rPr>
              <a:t>ISBN</a:t>
            </a:r>
            <a:r>
              <a:rPr lang="en-US" sz="2000" i="1" dirty="0"/>
              <a:t> </a:t>
            </a:r>
            <a:r>
              <a:rPr lang="en-US" sz="2000" i="1" dirty="0">
                <a:hlinkClick r:id="rId7" tooltip="Special:BookSources/9780321384010"/>
              </a:rPr>
              <a:t>9780321384010</a:t>
            </a:r>
            <a:r>
              <a:rPr lang="en-US" sz="2000" i="1" dirty="0"/>
              <a:t>.</a:t>
            </a:r>
            <a:endParaRPr lang="en-US" sz="2000" dirty="0"/>
          </a:p>
          <a:p>
            <a:endParaRPr lang="en-US" sz="2000" dirty="0"/>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000" dirty="0">
                <a:latin typeface="Palatino Linotype" pitchFamily="18" charset="0"/>
                <a:cs typeface="Times New Roman" pitchFamily="18" charset="0"/>
              </a:rPr>
              <a:t>To Design/ Analyze/ Evaluate</a:t>
            </a:r>
          </a:p>
          <a:p>
            <a:r>
              <a:rPr lang="en-US" sz="2000" dirty="0"/>
              <a:t>It is the growing trend of </a:t>
            </a:r>
            <a:r>
              <a:rPr lang="en-US" sz="2000" dirty="0">
                <a:solidFill>
                  <a:srgbClr val="00B050"/>
                </a:solidFill>
              </a:rPr>
              <a:t>embedding computational capability </a:t>
            </a:r>
            <a:r>
              <a:rPr lang="en-US" sz="2000" dirty="0"/>
              <a:t>(generally in the form of </a:t>
            </a:r>
            <a:r>
              <a:rPr lang="en-US" sz="2000" u="sng" dirty="0">
                <a:hlinkClick r:id="rId2"/>
              </a:rPr>
              <a:t>microprocessors</a:t>
            </a:r>
            <a:r>
              <a:rPr lang="en-US" sz="2000" dirty="0"/>
              <a:t>) into everyday objects to make them effectively communicate.</a:t>
            </a:r>
          </a:p>
          <a:p>
            <a:r>
              <a:rPr lang="en-US" sz="2000" dirty="0"/>
              <a:t>It perform useful tasks in a way that </a:t>
            </a:r>
            <a:r>
              <a:rPr lang="en-US" sz="2000" dirty="0">
                <a:solidFill>
                  <a:srgbClr val="00B050"/>
                </a:solidFill>
              </a:rPr>
              <a:t>minimizes</a:t>
            </a:r>
            <a:r>
              <a:rPr lang="en-US" sz="2000" dirty="0"/>
              <a:t> the end user's need to interact with computers as computers. </a:t>
            </a:r>
          </a:p>
          <a:p>
            <a:r>
              <a:rPr lang="en-US" sz="2000" dirty="0"/>
              <a:t>Unlike desktop computing, pervasive computing can occur with any device, at any time, in any place and in any data format across any network and can hand tasks from one computer to another as, </a:t>
            </a:r>
            <a:r>
              <a:rPr lang="en-US" sz="2000" dirty="0">
                <a:solidFill>
                  <a:srgbClr val="00B050"/>
                </a:solidFill>
              </a:rPr>
              <a:t>for example</a:t>
            </a:r>
            <a:r>
              <a:rPr lang="en-US" sz="2000" dirty="0"/>
              <a:t>, a user moves from his car to his office.</a:t>
            </a:r>
          </a:p>
          <a:p>
            <a:pPr algn="just">
              <a:lnSpc>
                <a:spcPct val="150000"/>
              </a:lnSpc>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2" descr="• Ubiquitous means everywhere. Pervasive means &quot;diffused throughout every part of.&quot; In&#10;computing terms, those seem like 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066800"/>
            <a:ext cx="6076950" cy="4605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9" name="Picture 2" descr="RELATED FIELD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748278"/>
            <a:ext cx="8763000" cy="575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2" descr="USES OF PERVASIVECOMPUT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762000"/>
            <a:ext cx="6436572" cy="541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2" descr="REAL TIME APPLICATIONS                      PILL CAM Miniature camera Diagnostic device It can be  swallowed Once sw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762000"/>
            <a:ext cx="693420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2" descr="ONGOING RESEARCH PROJECTS IBM ‘s “smarter planet “ The project is about  building a smarter planet  by including every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90600"/>
            <a:ext cx="693420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u="sng" dirty="0">
                <a:latin typeface="Times New Roman" panose="02020603050405020304" pitchFamily="18" charset="0"/>
                <a:cs typeface="Times New Roman" panose="02020603050405020304" pitchFamily="18" charset="0"/>
              </a:rPr>
              <a:t>Benefits</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r>
              <a:rPr lang="en-US" sz="2000" dirty="0"/>
              <a:t>Invisible</a:t>
            </a:r>
          </a:p>
          <a:p>
            <a:r>
              <a:rPr lang="en-US" sz="2000" dirty="0"/>
              <a:t>Socialization</a:t>
            </a:r>
          </a:p>
          <a:p>
            <a:r>
              <a:rPr lang="en-US" sz="2000" dirty="0"/>
              <a:t>Decision Making</a:t>
            </a:r>
          </a:p>
          <a:p>
            <a:r>
              <a:rPr lang="en-US" sz="2000" dirty="0"/>
              <a:t>Emergent Behavior</a:t>
            </a:r>
          </a:p>
          <a:p>
            <a:r>
              <a:rPr lang="en-US" sz="2000" dirty="0"/>
              <a:t>Information Processing</a:t>
            </a:r>
          </a:p>
          <a:p>
            <a:r>
              <a:rPr lang="en-US" sz="2000" dirty="0"/>
              <a:t>Enhancing Experience</a:t>
            </a:r>
          </a:p>
          <a:p>
            <a:r>
              <a:rPr lang="en-US" sz="2000" dirty="0"/>
              <a:t>Convergence</a:t>
            </a: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u="sng" dirty="0">
                <a:latin typeface="Times New Roman" panose="02020603050405020304" pitchFamily="18" charset="0"/>
                <a:cs typeface="Times New Roman" panose="02020603050405020304" pitchFamily="18" charset="0"/>
              </a:rPr>
              <a:t>Examples</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r>
              <a:rPr lang="en-US" sz="2000" dirty="0"/>
              <a:t>Advanced </a:t>
            </a:r>
            <a:r>
              <a:rPr lang="en-US" sz="2000" dirty="0">
                <a:solidFill>
                  <a:srgbClr val="00B050"/>
                </a:solidFill>
              </a:rPr>
              <a:t>high bandwidth </a:t>
            </a:r>
            <a:r>
              <a:rPr lang="en-US" sz="2000" dirty="0"/>
              <a:t>services</a:t>
            </a:r>
          </a:p>
          <a:p>
            <a:r>
              <a:rPr lang="en-US" sz="2000" dirty="0"/>
              <a:t>Networked devices, Sensors, instruments, interfaces</a:t>
            </a:r>
          </a:p>
          <a:p>
            <a:r>
              <a:rPr lang="en-US" sz="2000" dirty="0"/>
              <a:t>Informational and computational resources</a:t>
            </a:r>
          </a:p>
          <a:p>
            <a:r>
              <a:rPr lang="en-US" sz="2000" dirty="0"/>
              <a:t>Telecommunication including </a:t>
            </a:r>
            <a:r>
              <a:rPr lang="en-US" sz="2000" dirty="0">
                <a:solidFill>
                  <a:srgbClr val="00B050"/>
                </a:solidFill>
              </a:rPr>
              <a:t>wireless voice </a:t>
            </a:r>
            <a:r>
              <a:rPr lang="en-US" sz="2000" dirty="0"/>
              <a:t>and data broadband network services</a:t>
            </a:r>
          </a:p>
          <a:p>
            <a:r>
              <a:rPr lang="en-US" sz="2000" dirty="0"/>
              <a:t>Human-machine </a:t>
            </a:r>
            <a:r>
              <a:rPr lang="en-US" sz="2000" dirty="0">
                <a:solidFill>
                  <a:srgbClr val="00B050"/>
                </a:solidFill>
              </a:rPr>
              <a:t>interaction</a:t>
            </a:r>
            <a:r>
              <a:rPr lang="en-US" sz="2000" dirty="0"/>
              <a:t> technologies</a:t>
            </a: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1543</TotalTime>
  <Words>187</Words>
  <Application>Microsoft Office PowerPoint</Application>
  <PresentationFormat>On-screen Show (4:3)</PresentationFormat>
  <Paragraphs>151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:Mobile Computing  Presentation  Title: Pervasive Computing </vt:lpstr>
      <vt:lpstr>Objective</vt:lpstr>
      <vt:lpstr>Technical Details</vt:lpstr>
      <vt:lpstr>Block Diagram/ Work Flow/  Flow Chart </vt:lpstr>
      <vt:lpstr>Technical Details</vt:lpstr>
      <vt:lpstr>Technical Details</vt:lpstr>
      <vt:lpstr>Technical Details</vt:lpstr>
      <vt:lpstr>Benefits</vt:lpstr>
      <vt:lpstr>Examples</vt:lpstr>
      <vt:lpstr>Result &amp; Discussion</vt:lpstr>
      <vt:lpstr>Future Scope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Hashu</cp:lastModifiedBy>
  <cp:revision>110</cp:revision>
  <dcterms:created xsi:type="dcterms:W3CDTF">2015-04-07T04:42:07Z</dcterms:created>
  <dcterms:modified xsi:type="dcterms:W3CDTF">2021-03-12T11:39:10Z</dcterms:modified>
</cp:coreProperties>
</file>